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7" r:id="rId2"/>
    <p:sldId id="258" r:id="rId3"/>
  </p:sldIdLst>
  <p:sldSz cx="15587663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9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50A714-D18F-430F-92F6-034DD343A54F}" v="2" dt="2023-07-04T11:43:45.4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2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0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Correia" userId="29b77dda99a62775" providerId="LiveId" clId="{CD50A714-D18F-430F-92F6-034DD343A54F}"/>
    <pc:docChg chg="delSld modSld">
      <pc:chgData name="Luis Correia" userId="29b77dda99a62775" providerId="LiveId" clId="{CD50A714-D18F-430F-92F6-034DD343A54F}" dt="2023-07-04T11:43:47.888" v="4" actId="34135"/>
      <pc:docMkLst>
        <pc:docMk/>
      </pc:docMkLst>
      <pc:sldChg chg="del">
        <pc:chgData name="Luis Correia" userId="29b77dda99a62775" providerId="LiveId" clId="{CD50A714-D18F-430F-92F6-034DD343A54F}" dt="2023-07-04T11:17:24.774" v="0" actId="47"/>
        <pc:sldMkLst>
          <pc:docMk/>
          <pc:sldMk cId="2111568117" sldId="256"/>
        </pc:sldMkLst>
      </pc:sldChg>
      <pc:sldChg chg="addSp modSp mod">
        <pc:chgData name="Luis Correia" userId="29b77dda99a62775" providerId="LiveId" clId="{CD50A714-D18F-430F-92F6-034DD343A54F}" dt="2023-07-04T11:43:47.888" v="4" actId="34135"/>
        <pc:sldMkLst>
          <pc:docMk/>
          <pc:sldMk cId="703910395" sldId="257"/>
        </pc:sldMkLst>
        <pc:spChg chg="add mod ord">
          <ac:chgData name="Luis Correia" userId="29b77dda99a62775" providerId="LiveId" clId="{CD50A714-D18F-430F-92F6-034DD343A54F}" dt="2023-07-04T11:43:47.888" v="4" actId="34135"/>
          <ac:spMkLst>
            <pc:docMk/>
            <pc:sldMk cId="703910395" sldId="257"/>
            <ac:spMk id="2" creationId="{3DD53FCC-BBA7-08BE-9DBD-1D81854B2B0D}"/>
          </ac:spMkLst>
        </pc:spChg>
        <pc:spChg chg="mod">
          <ac:chgData name="Luis Correia" userId="29b77dda99a62775" providerId="LiveId" clId="{CD50A714-D18F-430F-92F6-034DD343A54F}" dt="2023-07-04T11:43:47.888" v="4" actId="34135"/>
          <ac:spMkLst>
            <pc:docMk/>
            <pc:sldMk cId="703910395" sldId="257"/>
            <ac:spMk id="9" creationId="{24607507-464C-9A82-6F70-26656BEB7067}"/>
          </ac:spMkLst>
        </pc:spChg>
        <pc:spChg chg="mod">
          <ac:chgData name="Luis Correia" userId="29b77dda99a62775" providerId="LiveId" clId="{CD50A714-D18F-430F-92F6-034DD343A54F}" dt="2023-07-04T11:43:47.888" v="4" actId="34135"/>
          <ac:spMkLst>
            <pc:docMk/>
            <pc:sldMk cId="703910395" sldId="257"/>
            <ac:spMk id="13" creationId="{60293644-E5FA-C723-8021-92CFE6EB25EB}"/>
          </ac:spMkLst>
        </pc:spChg>
        <pc:spChg chg="mod">
          <ac:chgData name="Luis Correia" userId="29b77dda99a62775" providerId="LiveId" clId="{CD50A714-D18F-430F-92F6-034DD343A54F}" dt="2023-07-04T11:43:47.888" v="4" actId="34135"/>
          <ac:spMkLst>
            <pc:docMk/>
            <pc:sldMk cId="703910395" sldId="257"/>
            <ac:spMk id="14" creationId="{C7332CB3-50C2-89C4-56E6-C982C8FAC960}"/>
          </ac:spMkLst>
        </pc:spChg>
        <pc:spChg chg="mod">
          <ac:chgData name="Luis Correia" userId="29b77dda99a62775" providerId="LiveId" clId="{CD50A714-D18F-430F-92F6-034DD343A54F}" dt="2023-07-04T11:43:47.888" v="4" actId="34135"/>
          <ac:spMkLst>
            <pc:docMk/>
            <pc:sldMk cId="703910395" sldId="257"/>
            <ac:spMk id="15" creationId="{D5837F5C-1811-6CED-3B5A-9E525183FBC7}"/>
          </ac:spMkLst>
        </pc:spChg>
        <pc:spChg chg="mod">
          <ac:chgData name="Luis Correia" userId="29b77dda99a62775" providerId="LiveId" clId="{CD50A714-D18F-430F-92F6-034DD343A54F}" dt="2023-07-04T11:43:47.888" v="4" actId="34135"/>
          <ac:spMkLst>
            <pc:docMk/>
            <pc:sldMk cId="703910395" sldId="257"/>
            <ac:spMk id="18" creationId="{EF214C10-12EE-5373-CB28-1E979E32CFFD}"/>
          </ac:spMkLst>
        </pc:spChg>
        <pc:spChg chg="mod">
          <ac:chgData name="Luis Correia" userId="29b77dda99a62775" providerId="LiveId" clId="{CD50A714-D18F-430F-92F6-034DD343A54F}" dt="2023-07-04T11:43:47.888" v="4" actId="34135"/>
          <ac:spMkLst>
            <pc:docMk/>
            <pc:sldMk cId="703910395" sldId="257"/>
            <ac:spMk id="19" creationId="{1485CD77-78F7-5A00-6F77-6F6ED89E5172}"/>
          </ac:spMkLst>
        </pc:spChg>
        <pc:spChg chg="mod">
          <ac:chgData name="Luis Correia" userId="29b77dda99a62775" providerId="LiveId" clId="{CD50A714-D18F-430F-92F6-034DD343A54F}" dt="2023-07-04T11:43:47.888" v="4" actId="34135"/>
          <ac:spMkLst>
            <pc:docMk/>
            <pc:sldMk cId="703910395" sldId="257"/>
            <ac:spMk id="41" creationId="{CF421BE4-7424-788E-28E4-B30CC85EE242}"/>
          </ac:spMkLst>
        </pc:spChg>
        <pc:grpChg chg="add mod">
          <ac:chgData name="Luis Correia" userId="29b77dda99a62775" providerId="LiveId" clId="{CD50A714-D18F-430F-92F6-034DD343A54F}" dt="2023-07-04T11:43:47.888" v="4" actId="34135"/>
          <ac:grpSpMkLst>
            <pc:docMk/>
            <pc:sldMk cId="703910395" sldId="257"/>
            <ac:grpSpMk id="4" creationId="{77725A80-1B68-10FE-F79C-3C217DA85B98}"/>
          </ac:grpSpMkLst>
        </pc:grpChg>
        <pc:grpChg chg="mod">
          <ac:chgData name="Luis Correia" userId="29b77dda99a62775" providerId="LiveId" clId="{CD50A714-D18F-430F-92F6-034DD343A54F}" dt="2023-07-04T11:43:47.888" v="4" actId="34135"/>
          <ac:grpSpMkLst>
            <pc:docMk/>
            <pc:sldMk cId="703910395" sldId="257"/>
            <ac:grpSpMk id="42" creationId="{09B6EF80-85AC-0A4B-27C7-8816AB573056}"/>
          </ac:grpSpMkLst>
        </pc:grp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3" creationId="{808BD9E5-5CB1-EF73-5E04-50CF1B657E4C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5" creationId="{5048D481-D9A3-D71C-6BE8-E144C71D2C4E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16" creationId="{7D99895C-4268-2240-CF87-A0DE6F2E57A3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37" creationId="{FB1FEE30-0FC1-5699-FAD8-41445204A945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40" creationId="{F8DD4895-477F-BF9D-7DF5-DD950AFA4961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1026" creationId="{09424EE3-38EC-718D-23CD-32CC6C6596A7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1028" creationId="{8349B9CD-EFB4-E3DE-1211-53A10B1D45C8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1030" creationId="{0690BE66-D37A-EB8F-47A6-7B135A610EE9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1032" creationId="{DA4AAB47-AEEE-BA6D-B823-BBEFD1ED8C02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1034" creationId="{204ED69B-94FE-0EB1-D3EF-BD10F1E66D54}"/>
          </ac:picMkLst>
        </pc:picChg>
        <pc:picChg chg="mod">
          <ac:chgData name="Luis Correia" userId="29b77dda99a62775" providerId="LiveId" clId="{CD50A714-D18F-430F-92F6-034DD343A54F}" dt="2023-07-04T11:43:47.888" v="4" actId="34135"/>
          <ac:picMkLst>
            <pc:docMk/>
            <pc:sldMk cId="703910395" sldId="257"/>
            <ac:picMk id="1036" creationId="{F798A577-8688-CEBC-5267-A8C240E14FB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DAB23-EC14-46BD-9B11-B6843E92F029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1143000"/>
            <a:ext cx="4498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99943-CE53-4A05-A7DE-406753945D9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94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1pPr>
    <a:lvl2pPr marL="748208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2pPr>
    <a:lvl3pPr marL="1496416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3pPr>
    <a:lvl4pPr marL="2244623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4pPr>
    <a:lvl5pPr marL="2992831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5pPr>
    <a:lvl6pPr marL="3741039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6pPr>
    <a:lvl7pPr marL="4489247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7pPr>
    <a:lvl8pPr marL="5237455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8pPr>
    <a:lvl9pPr marL="5985662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9075" y="1749795"/>
            <a:ext cx="13249514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8458" y="5615678"/>
            <a:ext cx="11690747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977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755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54922" y="569240"/>
            <a:ext cx="3361090" cy="9060817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1653" y="569240"/>
            <a:ext cx="9888424" cy="9060817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7570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1723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534" y="2665532"/>
            <a:ext cx="1344435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3534" y="7155103"/>
            <a:ext cx="1344435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375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1652" y="2846200"/>
            <a:ext cx="6624757" cy="6783857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91254" y="2846200"/>
            <a:ext cx="6624757" cy="6783857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97912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569242"/>
            <a:ext cx="13444359" cy="2066590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3684" y="2620980"/>
            <a:ext cx="6594311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3684" y="3905482"/>
            <a:ext cx="6594311" cy="5744375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1255" y="2620980"/>
            <a:ext cx="6626787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1255" y="3905482"/>
            <a:ext cx="6626787" cy="5744375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358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0567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489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712788"/>
            <a:ext cx="5027427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6787" y="1539425"/>
            <a:ext cx="7891254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682" y="3207544"/>
            <a:ext cx="5027427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5190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712788"/>
            <a:ext cx="5027427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26787" y="1539425"/>
            <a:ext cx="7891254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682" y="3207544"/>
            <a:ext cx="5027427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410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1652" y="569242"/>
            <a:ext cx="1344435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652" y="2846200"/>
            <a:ext cx="1344435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1652" y="9909729"/>
            <a:ext cx="35072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63414" y="9909729"/>
            <a:ext cx="5260836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8787" y="9909729"/>
            <a:ext cx="35072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4157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77725A80-1B68-10FE-F79C-3C217DA85B9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5587663" cy="10691813"/>
            <a:chOff x="0" y="0"/>
            <a:chExt cx="15587663" cy="10691813"/>
          </a:xfrm>
        </p:grpSpPr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3DD53FCC-BBA7-08BE-9DBD-1D81854B2B0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"/>
              <a:ext cx="15587663" cy="106918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8349B9CD-EFB4-E3DE-1211-53A10B1D45C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9224" y="9487301"/>
              <a:ext cx="1885714" cy="39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09424EE3-38EC-718D-23CD-32CC6C6596A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9225" y="6079009"/>
              <a:ext cx="2423651" cy="79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Imagem 36" descr="Uma imagem com texto, captura de ecrã, Tipo de letra, Gráficos&#10;&#10;Descrição gerada automaticamente">
              <a:extLst>
                <a:ext uri="{FF2B5EF4-FFF2-40B4-BE49-F238E27FC236}">
                  <a16:creationId xmlns:a16="http://schemas.microsoft.com/office/drawing/2014/main" id="{FB1FEE30-0FC1-5699-FAD8-41445204A94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2000" y="0"/>
              <a:ext cx="1872000" cy="1683385"/>
            </a:xfrm>
            <a:prstGeom prst="rect">
              <a:avLst/>
            </a:prstGeom>
          </p:spPr>
        </p:pic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808BD9E5-5CB1-EF73-5E04-50CF1B657E4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60000" y="475222"/>
              <a:ext cx="475200" cy="475200"/>
            </a:xfrm>
            <a:prstGeom prst="rect">
              <a:avLst/>
            </a:prstGeom>
          </p:spPr>
        </p:pic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5048D481-D9A3-D71C-6BE8-E144C71D2C4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60000" y="0"/>
              <a:ext cx="475224" cy="475224"/>
            </a:xfrm>
            <a:prstGeom prst="rect">
              <a:avLst/>
            </a:prstGeom>
          </p:spPr>
        </p:pic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4607507-464C-9A82-6F70-26656BEB706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64777" y="3735641"/>
              <a:ext cx="3600000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endParaRPr lang="pt-PT" sz="1700" b="1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60293644-E5FA-C723-8021-92CFE6EB25EB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80629" y="3167427"/>
              <a:ext cx="3600000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700" dirty="0" err="1">
                  <a:solidFill>
                    <a:srgbClr val="919191"/>
                  </a:solidFill>
                  <a:latin typeface="NewsGotT" pitchFamily="2" charset="0"/>
                </a:rPr>
                <a:t>Author’s</a:t>
              </a:r>
              <a:r>
                <a:rPr lang="pt-PT" sz="1700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dirty="0" err="1">
                  <a:solidFill>
                    <a:srgbClr val="919191"/>
                  </a:solidFill>
                  <a:latin typeface="NewsGotT" pitchFamily="2" charset="0"/>
                </a:rPr>
                <a:t>Name</a:t>
              </a:r>
              <a:endParaRPr lang="pt-PT" sz="17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C7332CB3-50C2-89C4-56E6-C982C8FAC9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80629" y="10156985"/>
              <a:ext cx="180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err="1">
                  <a:solidFill>
                    <a:srgbClr val="919191"/>
                  </a:solidFill>
                  <a:latin typeface="NewsGotT" pitchFamily="2" charset="0"/>
                </a:rPr>
                <a:t>July</a:t>
              </a:r>
              <a:r>
                <a:rPr lang="pt-PT" sz="1000">
                  <a:solidFill>
                    <a:srgbClr val="919191"/>
                  </a:solidFill>
                  <a:latin typeface="NewsGotT" pitchFamily="2" charset="0"/>
                </a:rPr>
                <a:t> 2025</a:t>
              </a:r>
              <a:endParaRPr lang="pt-PT" sz="10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D5837F5C-1811-6CED-3B5A-9E525183FBC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6892249" y="9403911"/>
              <a:ext cx="180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>
                  <a:solidFill>
                    <a:srgbClr val="919191"/>
                  </a:solidFill>
                  <a:latin typeface="NewsGotT" pitchFamily="2" charset="0"/>
                </a:rPr>
                <a:t>UMinho | 2025</a:t>
              </a:r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7D99895C-4268-2240-CF87-A0DE6F2E57A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136605" y="8250792"/>
              <a:ext cx="1321991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EF214C10-12EE-5373-CB28-1E979E32CFF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7251194" y="6649962"/>
              <a:ext cx="10915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dirty="0" err="1">
                  <a:solidFill>
                    <a:srgbClr val="919191"/>
                  </a:solidFill>
                  <a:latin typeface="NewsGotT" pitchFamily="2" charset="0"/>
                </a:rPr>
                <a:t>Author’s</a:t>
              </a:r>
              <a:r>
                <a:rPr lang="pt-PT" sz="1200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dirty="0" err="1">
                  <a:solidFill>
                    <a:srgbClr val="919191"/>
                  </a:solidFill>
                  <a:latin typeface="NewsGotT" pitchFamily="2" charset="0"/>
                </a:rPr>
                <a:t>Name</a:t>
              </a:r>
              <a:endParaRPr lang="pt-PT" sz="12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1485CD77-78F7-5A00-6F77-6F6ED89E517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6282199" y="4523949"/>
              <a:ext cx="30295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endParaRPr lang="pt-PT" sz="1200" b="1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grpSp>
          <p:nvGrpSpPr>
            <p:cNvPr id="42" name="Agrupar 41">
              <a:extLst>
                <a:ext uri="{FF2B5EF4-FFF2-40B4-BE49-F238E27FC236}">
                  <a16:creationId xmlns:a16="http://schemas.microsoft.com/office/drawing/2014/main" id="{09B6EF80-85AC-0A4B-27C7-8816AB57305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744501" y="8948663"/>
              <a:ext cx="6337350" cy="870431"/>
              <a:chOff x="744501" y="8948663"/>
              <a:chExt cx="6337350" cy="870431"/>
            </a:xfrm>
          </p:grpSpPr>
          <p:pic>
            <p:nvPicPr>
              <p:cNvPr id="1032" name="Picture 8">
                <a:extLst>
                  <a:ext uri="{FF2B5EF4-FFF2-40B4-BE49-F238E27FC236}">
                    <a16:creationId xmlns:a16="http://schemas.microsoft.com/office/drawing/2014/main" id="{DA4AAB47-AEEE-BA6D-B823-BBEFD1ED8C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6841" y="9377962"/>
                <a:ext cx="1296000" cy="3827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>
                <a:extLst>
                  <a:ext uri="{FF2B5EF4-FFF2-40B4-BE49-F238E27FC236}">
                    <a16:creationId xmlns:a16="http://schemas.microsoft.com/office/drawing/2014/main" id="{204ED69B-94FE-0EB1-D3EF-BD10F1E66D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4301" y="9323128"/>
                <a:ext cx="722584" cy="4924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6" name="Picture 12">
                <a:extLst>
                  <a:ext uri="{FF2B5EF4-FFF2-40B4-BE49-F238E27FC236}">
                    <a16:creationId xmlns:a16="http://schemas.microsoft.com/office/drawing/2014/main" id="{F798A577-8688-CEBC-5267-A8C240E14FB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2797" y="9405519"/>
                <a:ext cx="1512000" cy="3276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" name="Imagem 39" descr="Uma imagem com símbolo, texto, captura de ecrã, Tipo de letra&#10;&#10;Descrição gerada automaticamente">
                <a:extLst>
                  <a:ext uri="{FF2B5EF4-FFF2-40B4-BE49-F238E27FC236}">
                    <a16:creationId xmlns:a16="http://schemas.microsoft.com/office/drawing/2014/main" id="{F8DD4895-477F-BF9D-7DF5-DD950AFA496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6345" y="9319628"/>
                <a:ext cx="648000" cy="499466"/>
              </a:xfrm>
              <a:prstGeom prst="rect">
                <a:avLst/>
              </a:prstGeom>
            </p:spPr>
          </p:pic>
          <p:sp>
            <p:nvSpPr>
              <p:cNvPr id="41" name="CaixaDeTexto 40">
                <a:extLst>
                  <a:ext uri="{FF2B5EF4-FFF2-40B4-BE49-F238E27FC236}">
                    <a16:creationId xmlns:a16="http://schemas.microsoft.com/office/drawing/2014/main" id="{CF421BE4-7424-788E-28E4-B30CC85EE242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744501" y="8948663"/>
                <a:ext cx="63373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spc="10" dirty="0">
                    <a:solidFill>
                      <a:srgbClr val="919191"/>
                    </a:solidFill>
                    <a:latin typeface="NewsGotT" pitchFamily="2" charset="0"/>
                  </a:rPr>
                  <a:t>The European Master in Advanced Structural Analysis and Design using Composite Materials is a join initiative of: </a:t>
                </a:r>
              </a:p>
            </p:txBody>
          </p:sp>
        </p:grpSp>
      </p:grpSp>
      <p:pic>
        <p:nvPicPr>
          <p:cNvPr id="20" name="Picture 19" descr="A close up of a sign&#10;&#10;AI-generated content may be incorrect.">
            <a:extLst>
              <a:ext uri="{FF2B5EF4-FFF2-40B4-BE49-F238E27FC236}">
                <a16:creationId xmlns:a16="http://schemas.microsoft.com/office/drawing/2014/main" id="{C377DE7F-9A64-707A-83BB-E1933FE3F7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" t="11916" r="3750" b="8245"/>
          <a:stretch>
            <a:fillRect/>
          </a:stretch>
        </p:blipFill>
        <p:spPr>
          <a:xfrm>
            <a:off x="5544936" y="9405519"/>
            <a:ext cx="1185982" cy="32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1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1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387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38</TotalTime>
  <Words>57</Words>
  <Application>Microsoft Macintosh PowerPoint</Application>
  <PresentationFormat>Custom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NewsGotT</vt:lpstr>
      <vt:lpstr>Tema do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 Correia</dc:creator>
  <cp:lastModifiedBy>José Manuel Sena Cruz</cp:lastModifiedBy>
  <cp:revision>6</cp:revision>
  <dcterms:created xsi:type="dcterms:W3CDTF">2023-07-04T10:33:28Z</dcterms:created>
  <dcterms:modified xsi:type="dcterms:W3CDTF">2025-08-04T16:21:12Z</dcterms:modified>
</cp:coreProperties>
</file>