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"/>
  </p:notesMasterIdLst>
  <p:sldIdLst>
    <p:sldId id="257" r:id="rId2"/>
    <p:sldId id="258" r:id="rId3"/>
  </p:sldIdLst>
  <p:sldSz cx="15587663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23E64"/>
    <a:srgbClr val="919191"/>
    <a:srgbClr val="CEE4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432444-ADD4-48AA-9184-4AF1D52A2589}" v="3" dt="2023-07-04T11:43:25.7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62" autoAdjust="0"/>
    <p:restoredTop sz="94660"/>
  </p:normalViewPr>
  <p:slideViewPr>
    <p:cSldViewPr snapToGrid="0">
      <p:cViewPr varScale="1">
        <p:scale>
          <a:sx n="79" d="100"/>
          <a:sy n="79" d="100"/>
        </p:scale>
        <p:origin x="1104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is Correia" userId="29b77dda99a62775" providerId="LiveId" clId="{37432444-ADD4-48AA-9184-4AF1D52A2589}"/>
    <pc:docChg chg="modSld">
      <pc:chgData name="Luis Correia" userId="29b77dda99a62775" providerId="LiveId" clId="{37432444-ADD4-48AA-9184-4AF1D52A2589}" dt="2023-07-04T11:43:28.745" v="11" actId="34135"/>
      <pc:docMkLst>
        <pc:docMk/>
      </pc:docMkLst>
      <pc:sldChg chg="addSp modSp mod">
        <pc:chgData name="Luis Correia" userId="29b77dda99a62775" providerId="LiveId" clId="{37432444-ADD4-48AA-9184-4AF1D52A2589}" dt="2023-07-04T11:43:28.745" v="11" actId="34135"/>
        <pc:sldMkLst>
          <pc:docMk/>
          <pc:sldMk cId="703910395" sldId="257"/>
        </pc:sldMkLst>
        <pc:spChg chg="add mod or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2" creationId="{6EB8E6B3-674A-E160-BBD1-130E7CBD7B79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7" creationId="{F3CFE0B6-30E1-0D90-B7EE-44C44E892EC9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9" creationId="{24607507-464C-9A82-6F70-26656BEB7067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13" creationId="{60293644-E5FA-C723-8021-92CFE6EB25EB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14" creationId="{C7332CB3-50C2-89C4-56E6-C982C8FAC960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15" creationId="{D5837F5C-1811-6CED-3B5A-9E525183FBC7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18" creationId="{EF214C10-12EE-5373-CB28-1E979E32CFFD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19" creationId="{1485CD77-78F7-5A00-6F77-6F6ED89E5172}"/>
          </ac:spMkLst>
        </pc:spChg>
        <pc:spChg chg="mod">
          <ac:chgData name="Luis Correia" userId="29b77dda99a62775" providerId="LiveId" clId="{37432444-ADD4-48AA-9184-4AF1D52A2589}" dt="2023-07-04T11:43:28.745" v="11" actId="34135"/>
          <ac:spMkLst>
            <pc:docMk/>
            <pc:sldMk cId="703910395" sldId="257"/>
            <ac:spMk id="41" creationId="{CF421BE4-7424-788E-28E4-B30CC85EE242}"/>
          </ac:spMkLst>
        </pc:spChg>
        <pc:grpChg chg="add mod">
          <ac:chgData name="Luis Correia" userId="29b77dda99a62775" providerId="LiveId" clId="{37432444-ADD4-48AA-9184-4AF1D52A2589}" dt="2023-07-04T11:43:28.745" v="11" actId="34135"/>
          <ac:grpSpMkLst>
            <pc:docMk/>
            <pc:sldMk cId="703910395" sldId="257"/>
            <ac:grpSpMk id="3" creationId="{BD7645E9-FB2D-944A-3AB1-4AD77B1C095E}"/>
          </ac:grpSpMkLst>
        </pc:grpChg>
        <pc:grpChg chg="mod">
          <ac:chgData name="Luis Correia" userId="29b77dda99a62775" providerId="LiveId" clId="{37432444-ADD4-48AA-9184-4AF1D52A2589}" dt="2023-07-04T11:43:28.745" v="11" actId="34135"/>
          <ac:grpSpMkLst>
            <pc:docMk/>
            <pc:sldMk cId="703910395" sldId="257"/>
            <ac:grpSpMk id="42" creationId="{09B6EF80-85AC-0A4B-27C7-8816AB573056}"/>
          </ac:grpSpMkLst>
        </pc:grp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4" creationId="{12A07154-4B26-D083-4780-403A787C7495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6" creationId="{EF5B1970-AD8B-A025-4355-71D388789671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6" creationId="{7D99895C-4268-2240-CF87-A0DE6F2E57A3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40" creationId="{F8DD4895-477F-BF9D-7DF5-DD950AFA4961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026" creationId="{09424EE3-38EC-718D-23CD-32CC6C6596A7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028" creationId="{8349B9CD-EFB4-E3DE-1211-53A10B1D45C8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030" creationId="{0690BE66-D37A-EB8F-47A6-7B135A610EE9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032" creationId="{DA4AAB47-AEEE-BA6D-B823-BBEFD1ED8C02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034" creationId="{204ED69B-94FE-0EB1-D3EF-BD10F1E66D54}"/>
          </ac:picMkLst>
        </pc:picChg>
        <pc:picChg chg="mod">
          <ac:chgData name="Luis Correia" userId="29b77dda99a62775" providerId="LiveId" clId="{37432444-ADD4-48AA-9184-4AF1D52A2589}" dt="2023-07-04T11:43:28.745" v="11" actId="34135"/>
          <ac:picMkLst>
            <pc:docMk/>
            <pc:sldMk cId="703910395" sldId="257"/>
            <ac:picMk id="1036" creationId="{F798A577-8688-CEBC-5267-A8C240E14FB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2DAB23-EC14-46BD-9B11-B6843E92F029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79513" y="1143000"/>
            <a:ext cx="44989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99943-CE53-4A05-A7DE-406753945D99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41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1pPr>
    <a:lvl2pPr marL="748208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2pPr>
    <a:lvl3pPr marL="1496416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3pPr>
    <a:lvl4pPr marL="2244623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4pPr>
    <a:lvl5pPr marL="2992831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5pPr>
    <a:lvl6pPr marL="3741039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6pPr>
    <a:lvl7pPr marL="4489247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7pPr>
    <a:lvl8pPr marL="5237455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8pPr>
    <a:lvl9pPr marL="5985662" algn="l" defTabSz="1496416" rtl="0" eaLnBrk="1" latinLnBrk="0" hangingPunct="1">
      <a:defRPr sz="19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075" y="1749795"/>
            <a:ext cx="13249514" cy="3722335"/>
          </a:xfrm>
        </p:spPr>
        <p:txBody>
          <a:bodyPr anchor="b"/>
          <a:lstStyle>
            <a:lvl1pPr algn="ctr"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8458" y="5615678"/>
            <a:ext cx="11690747" cy="2581379"/>
          </a:xfrm>
        </p:spPr>
        <p:txBody>
          <a:bodyPr/>
          <a:lstStyle>
            <a:lvl1pPr marL="0" indent="0" algn="ctr">
              <a:buNone/>
              <a:defRPr sz="3742"/>
            </a:lvl1pPr>
            <a:lvl2pPr marL="712775" indent="0" algn="ctr">
              <a:buNone/>
              <a:defRPr sz="3118"/>
            </a:lvl2pPr>
            <a:lvl3pPr marL="1425550" indent="0" algn="ctr">
              <a:buNone/>
              <a:defRPr sz="2806"/>
            </a:lvl3pPr>
            <a:lvl4pPr marL="2138324" indent="0" algn="ctr">
              <a:buNone/>
              <a:defRPr sz="2494"/>
            </a:lvl4pPr>
            <a:lvl5pPr marL="2851099" indent="0" algn="ctr">
              <a:buNone/>
              <a:defRPr sz="2494"/>
            </a:lvl5pPr>
            <a:lvl6pPr marL="3563874" indent="0" algn="ctr">
              <a:buNone/>
              <a:defRPr sz="2494"/>
            </a:lvl6pPr>
            <a:lvl7pPr marL="4276649" indent="0" algn="ctr">
              <a:buNone/>
              <a:defRPr sz="2494"/>
            </a:lvl7pPr>
            <a:lvl8pPr marL="4989424" indent="0" algn="ctr">
              <a:buNone/>
              <a:defRPr sz="2494"/>
            </a:lvl8pPr>
            <a:lvl9pPr marL="5702198" indent="0" algn="ctr">
              <a:buNone/>
              <a:defRPr sz="2494"/>
            </a:lvl9pPr>
          </a:lstStyle>
          <a:p>
            <a:r>
              <a:rPr lang="pt-PT"/>
              <a:t>Clique para editar o estilo de subtítulo do Modelo Global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797779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1375524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154922" y="569240"/>
            <a:ext cx="3361090" cy="9060817"/>
          </a:xfrm>
        </p:spPr>
        <p:txBody>
          <a:bodyPr vert="eaVert"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71653" y="569240"/>
            <a:ext cx="9888424" cy="9060817"/>
          </a:xfrm>
        </p:spPr>
        <p:txBody>
          <a:bodyPr vert="eaVert"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75709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517231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3534" y="2665532"/>
            <a:ext cx="13444359" cy="4447496"/>
          </a:xfrm>
        </p:spPr>
        <p:txBody>
          <a:bodyPr anchor="b"/>
          <a:lstStyle>
            <a:lvl1pPr>
              <a:defRPr sz="9354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3534" y="7155103"/>
            <a:ext cx="13444359" cy="2338833"/>
          </a:xfrm>
        </p:spPr>
        <p:txBody>
          <a:bodyPr/>
          <a:lstStyle>
            <a:lvl1pPr marL="0" indent="0">
              <a:buNone/>
              <a:defRPr sz="3742">
                <a:solidFill>
                  <a:schemeClr val="tx1"/>
                </a:solidFill>
              </a:defRPr>
            </a:lvl1pPr>
            <a:lvl2pPr marL="712775" indent="0">
              <a:buNone/>
              <a:defRPr sz="3118">
                <a:solidFill>
                  <a:schemeClr val="tx1">
                    <a:tint val="75000"/>
                  </a:schemeClr>
                </a:solidFill>
              </a:defRPr>
            </a:lvl2pPr>
            <a:lvl3pPr marL="1425550" indent="0">
              <a:buNone/>
              <a:defRPr sz="2806">
                <a:solidFill>
                  <a:schemeClr val="tx1">
                    <a:tint val="75000"/>
                  </a:schemeClr>
                </a:solidFill>
              </a:defRPr>
            </a:lvl3pPr>
            <a:lvl4pPr marL="21383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4pPr>
            <a:lvl5pPr marL="285109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5pPr>
            <a:lvl6pPr marL="356387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6pPr>
            <a:lvl7pPr marL="4276649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7pPr>
            <a:lvl8pPr marL="4989424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8pPr>
            <a:lvl9pPr marL="5702198" indent="0">
              <a:buNone/>
              <a:defRPr sz="249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85375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71652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91254" y="2846200"/>
            <a:ext cx="6624757" cy="6783857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97912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569242"/>
            <a:ext cx="13444359" cy="2066590"/>
          </a:xfrm>
        </p:spPr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3684" y="2620980"/>
            <a:ext cx="6594311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73684" y="3905482"/>
            <a:ext cx="6594311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91255" y="2620980"/>
            <a:ext cx="6626787" cy="1284502"/>
          </a:xfrm>
        </p:spPr>
        <p:txBody>
          <a:bodyPr anchor="b"/>
          <a:lstStyle>
            <a:lvl1pPr marL="0" indent="0">
              <a:buNone/>
              <a:defRPr sz="3742" b="1"/>
            </a:lvl1pPr>
            <a:lvl2pPr marL="712775" indent="0">
              <a:buNone/>
              <a:defRPr sz="3118" b="1"/>
            </a:lvl2pPr>
            <a:lvl3pPr marL="1425550" indent="0">
              <a:buNone/>
              <a:defRPr sz="2806" b="1"/>
            </a:lvl3pPr>
            <a:lvl4pPr marL="2138324" indent="0">
              <a:buNone/>
              <a:defRPr sz="2494" b="1"/>
            </a:lvl4pPr>
            <a:lvl5pPr marL="2851099" indent="0">
              <a:buNone/>
              <a:defRPr sz="2494" b="1"/>
            </a:lvl5pPr>
            <a:lvl6pPr marL="3563874" indent="0">
              <a:buNone/>
              <a:defRPr sz="2494" b="1"/>
            </a:lvl6pPr>
            <a:lvl7pPr marL="4276649" indent="0">
              <a:buNone/>
              <a:defRPr sz="2494" b="1"/>
            </a:lvl7pPr>
            <a:lvl8pPr marL="4989424" indent="0">
              <a:buNone/>
              <a:defRPr sz="2494" b="1"/>
            </a:lvl8pPr>
            <a:lvl9pPr marL="5702198" indent="0">
              <a:buNone/>
              <a:defRPr sz="2494" b="1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91255" y="3905482"/>
            <a:ext cx="6626787" cy="5744375"/>
          </a:xfrm>
        </p:spPr>
        <p:txBody>
          <a:bodyPr/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13589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6705679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248996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26787" y="1539425"/>
            <a:ext cx="7891254" cy="7598117"/>
          </a:xfrm>
        </p:spPr>
        <p:txBody>
          <a:bodyPr/>
          <a:lstStyle>
            <a:lvl1pPr>
              <a:defRPr sz="4989"/>
            </a:lvl1pPr>
            <a:lvl2pPr>
              <a:defRPr sz="4365"/>
            </a:lvl2pPr>
            <a:lvl3pPr>
              <a:defRPr sz="3742"/>
            </a:lvl3pPr>
            <a:lvl4pPr>
              <a:defRPr sz="3118"/>
            </a:lvl4pPr>
            <a:lvl5pPr>
              <a:defRPr sz="3118"/>
            </a:lvl5pPr>
            <a:lvl6pPr>
              <a:defRPr sz="3118"/>
            </a:lvl6pPr>
            <a:lvl7pPr>
              <a:defRPr sz="3118"/>
            </a:lvl7pPr>
            <a:lvl8pPr>
              <a:defRPr sz="3118"/>
            </a:lvl8pPr>
            <a:lvl9pPr>
              <a:defRPr sz="3118"/>
            </a:lvl9pPr>
          </a:lstStyle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8051904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682" y="712788"/>
            <a:ext cx="5027427" cy="2494756"/>
          </a:xfrm>
        </p:spPr>
        <p:txBody>
          <a:bodyPr anchor="b"/>
          <a:lstStyle>
            <a:lvl1pPr>
              <a:defRPr sz="4989"/>
            </a:lvl1pPr>
          </a:lstStyle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626787" y="1539425"/>
            <a:ext cx="7891254" cy="7598117"/>
          </a:xfrm>
        </p:spPr>
        <p:txBody>
          <a:bodyPr anchor="t"/>
          <a:lstStyle>
            <a:lvl1pPr marL="0" indent="0">
              <a:buNone/>
              <a:defRPr sz="4989"/>
            </a:lvl1pPr>
            <a:lvl2pPr marL="712775" indent="0">
              <a:buNone/>
              <a:defRPr sz="4365"/>
            </a:lvl2pPr>
            <a:lvl3pPr marL="1425550" indent="0">
              <a:buNone/>
              <a:defRPr sz="3742"/>
            </a:lvl3pPr>
            <a:lvl4pPr marL="2138324" indent="0">
              <a:buNone/>
              <a:defRPr sz="3118"/>
            </a:lvl4pPr>
            <a:lvl5pPr marL="2851099" indent="0">
              <a:buNone/>
              <a:defRPr sz="3118"/>
            </a:lvl5pPr>
            <a:lvl6pPr marL="3563874" indent="0">
              <a:buNone/>
              <a:defRPr sz="3118"/>
            </a:lvl6pPr>
            <a:lvl7pPr marL="4276649" indent="0">
              <a:buNone/>
              <a:defRPr sz="3118"/>
            </a:lvl7pPr>
            <a:lvl8pPr marL="4989424" indent="0">
              <a:buNone/>
              <a:defRPr sz="3118"/>
            </a:lvl8pPr>
            <a:lvl9pPr marL="5702198" indent="0">
              <a:buNone/>
              <a:defRPr sz="3118"/>
            </a:lvl9pPr>
          </a:lstStyle>
          <a:p>
            <a:r>
              <a:rPr lang="pt-PT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682" y="3207544"/>
            <a:ext cx="5027427" cy="5942372"/>
          </a:xfrm>
        </p:spPr>
        <p:txBody>
          <a:bodyPr/>
          <a:lstStyle>
            <a:lvl1pPr marL="0" indent="0">
              <a:buNone/>
              <a:defRPr sz="2494"/>
            </a:lvl1pPr>
            <a:lvl2pPr marL="712775" indent="0">
              <a:buNone/>
              <a:defRPr sz="2183"/>
            </a:lvl2pPr>
            <a:lvl3pPr marL="1425550" indent="0">
              <a:buNone/>
              <a:defRPr sz="1871"/>
            </a:lvl3pPr>
            <a:lvl4pPr marL="2138324" indent="0">
              <a:buNone/>
              <a:defRPr sz="1559"/>
            </a:lvl4pPr>
            <a:lvl5pPr marL="2851099" indent="0">
              <a:buNone/>
              <a:defRPr sz="1559"/>
            </a:lvl5pPr>
            <a:lvl6pPr marL="3563874" indent="0">
              <a:buNone/>
              <a:defRPr sz="1559"/>
            </a:lvl6pPr>
            <a:lvl7pPr marL="4276649" indent="0">
              <a:buNone/>
              <a:defRPr sz="1559"/>
            </a:lvl7pPr>
            <a:lvl8pPr marL="4989424" indent="0">
              <a:buNone/>
              <a:defRPr sz="1559"/>
            </a:lvl8pPr>
            <a:lvl9pPr marL="5702198" indent="0">
              <a:buNone/>
              <a:defRPr sz="1559"/>
            </a:lvl9pPr>
          </a:lstStyle>
          <a:p>
            <a:pPr lvl="0"/>
            <a:r>
              <a:rPr lang="pt-PT"/>
              <a:t>Clique para editar os estilos do texto de Modelo Global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134104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1652" y="569242"/>
            <a:ext cx="13444359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/>
              <a:t>Clique para editar o estilo de título do Modelo Global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71652" y="2846200"/>
            <a:ext cx="13444359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/>
              <a:t>Clique para editar os estilos do texto de Modelo Global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71652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F5D8F8-F027-4315-821A-97CFF759710A}" type="datetimeFigureOut">
              <a:rPr lang="pt-PT" smtClean="0"/>
              <a:t>04/08/25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163414" y="9909729"/>
            <a:ext cx="5260836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008787" y="9909729"/>
            <a:ext cx="3507224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7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CC3C8-DEE3-4896-B0BA-65A23DAB01AB}" type="slidenum">
              <a:rPr lang="pt-PT" smtClean="0"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4157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425550" rtl="0" eaLnBrk="1" latinLnBrk="0" hangingPunct="1">
        <a:lnSpc>
          <a:spcPct val="90000"/>
        </a:lnSpc>
        <a:spcBef>
          <a:spcPct val="0"/>
        </a:spcBef>
        <a:buNone/>
        <a:defRPr sz="68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6387" indent="-356387" algn="l" defTabSz="1425550" rtl="0" eaLnBrk="1" latinLnBrk="0" hangingPunct="1">
        <a:lnSpc>
          <a:spcPct val="90000"/>
        </a:lnSpc>
        <a:spcBef>
          <a:spcPts val="1559"/>
        </a:spcBef>
        <a:buFont typeface="Arial" panose="020B0604020202020204" pitchFamily="34" charset="0"/>
        <a:buChar char="•"/>
        <a:defRPr sz="4365" kern="1200">
          <a:solidFill>
            <a:schemeClr val="tx1"/>
          </a:solidFill>
          <a:latin typeface="+mn-lt"/>
          <a:ea typeface="+mn-ea"/>
          <a:cs typeface="+mn-cs"/>
        </a:defRPr>
      </a:lvl1pPr>
      <a:lvl2pPr marL="106916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742" kern="1200">
          <a:solidFill>
            <a:schemeClr val="tx1"/>
          </a:solidFill>
          <a:latin typeface="+mn-lt"/>
          <a:ea typeface="+mn-ea"/>
          <a:cs typeface="+mn-cs"/>
        </a:defRPr>
      </a:lvl2pPr>
      <a:lvl3pPr marL="178193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494712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3207487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92026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63303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5345811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6058586" indent="-356387" algn="l" defTabSz="1425550" rtl="0" eaLnBrk="1" latinLnBrk="0" hangingPunct="1">
        <a:lnSpc>
          <a:spcPct val="90000"/>
        </a:lnSpc>
        <a:spcBef>
          <a:spcPts val="780"/>
        </a:spcBef>
        <a:buFont typeface="Arial" panose="020B0604020202020204" pitchFamily="34" charset="0"/>
        <a:buChar char="•"/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1pPr>
      <a:lvl2pPr marL="712775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2pPr>
      <a:lvl3pPr marL="1425550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3pPr>
      <a:lvl4pPr marL="21383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4pPr>
      <a:lvl5pPr marL="285109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5pPr>
      <a:lvl6pPr marL="356387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6pPr>
      <a:lvl7pPr marL="4276649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7pPr>
      <a:lvl8pPr marL="4989424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8pPr>
      <a:lvl9pPr marL="5702198" algn="l" defTabSz="1425550" rtl="0" eaLnBrk="1" latinLnBrk="0" hangingPunct="1">
        <a:defRPr sz="280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Agrupar 2">
            <a:extLst>
              <a:ext uri="{FF2B5EF4-FFF2-40B4-BE49-F238E27FC236}">
                <a16:creationId xmlns:a16="http://schemas.microsoft.com/office/drawing/2014/main" id="{BD7645E9-FB2D-944A-3AB1-4AD77B1C095E}"/>
              </a:ext>
            </a:extLst>
          </p:cNvPr>
          <p:cNvGrpSpPr>
            <a:grpSpLocks noGrp="1" noUngrp="1" noRot="1" noMove="1" noResize="1"/>
          </p:cNvGrpSpPr>
          <p:nvPr/>
        </p:nvGrpSpPr>
        <p:grpSpPr>
          <a:xfrm>
            <a:off x="0" y="1"/>
            <a:ext cx="15587663" cy="10691812"/>
            <a:chOff x="0" y="1"/>
            <a:chExt cx="15587663" cy="10691812"/>
          </a:xfrm>
        </p:grpSpPr>
        <p:sp>
          <p:nvSpPr>
            <p:cNvPr id="2" name="Retângulo 1">
              <a:extLst>
                <a:ext uri="{FF2B5EF4-FFF2-40B4-BE49-F238E27FC236}">
                  <a16:creationId xmlns:a16="http://schemas.microsoft.com/office/drawing/2014/main" id="{6EB8E6B3-674A-E160-BBD1-130E7CBD7B7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0" y="1"/>
              <a:ext cx="15587663" cy="1069181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sp>
          <p:nvSpPr>
            <p:cNvPr id="7" name="Retângulo 6">
              <a:extLst>
                <a:ext uri="{FF2B5EF4-FFF2-40B4-BE49-F238E27FC236}">
                  <a16:creationId xmlns:a16="http://schemas.microsoft.com/office/drawing/2014/main" id="{F3CFE0B6-30E1-0D90-B7EE-44C44E892EC9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7559977" y="1"/>
              <a:ext cx="475224" cy="946768"/>
            </a:xfrm>
            <a:prstGeom prst="rect">
              <a:avLst/>
            </a:prstGeom>
            <a:solidFill>
              <a:srgbClr val="123E6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PT"/>
            </a:p>
          </p:txBody>
        </p:sp>
        <p:pic>
          <p:nvPicPr>
            <p:cNvPr id="1028" name="Picture 4">
              <a:extLst>
                <a:ext uri="{FF2B5EF4-FFF2-40B4-BE49-F238E27FC236}">
                  <a16:creationId xmlns:a16="http://schemas.microsoft.com/office/drawing/2014/main" id="{8349B9CD-EFB4-E3DE-1211-53A10B1D45C8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4" y="9487301"/>
              <a:ext cx="1885714" cy="39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9424EE3-38EC-718D-23CD-32CC6C6596A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9225" y="6079009"/>
              <a:ext cx="2423651" cy="79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CaixaDeTexto 8">
              <a:extLst>
                <a:ext uri="{FF2B5EF4-FFF2-40B4-BE49-F238E27FC236}">
                  <a16:creationId xmlns:a16="http://schemas.microsoft.com/office/drawing/2014/main" id="{24607507-464C-9A82-6F70-26656BEB706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64777" y="3735641"/>
              <a:ext cx="3600000" cy="877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7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7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3" name="CaixaDeTexto 12">
              <a:extLst>
                <a:ext uri="{FF2B5EF4-FFF2-40B4-BE49-F238E27FC236}">
                  <a16:creationId xmlns:a16="http://schemas.microsoft.com/office/drawing/2014/main" id="{60293644-E5FA-C723-8021-92CFE6EB25EB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3167427"/>
              <a:ext cx="3600000" cy="3539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7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7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7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4" name="CaixaDeTexto 13">
              <a:extLst>
                <a:ext uri="{FF2B5EF4-FFF2-40B4-BE49-F238E27FC236}">
                  <a16:creationId xmlns:a16="http://schemas.microsoft.com/office/drawing/2014/main" id="{C7332CB3-50C2-89C4-56E6-C982C8FAC960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>
              <a:off x="10880629" y="10156985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 err="1">
                  <a:solidFill>
                    <a:srgbClr val="919191"/>
                  </a:solidFill>
                  <a:latin typeface="NewsGotT" pitchFamily="2" charset="0"/>
                </a:rPr>
                <a:t>July</a:t>
              </a:r>
              <a:r>
                <a:rPr lang="pt-PT" sz="1000" dirty="0">
                  <a:solidFill>
                    <a:srgbClr val="919191"/>
                  </a:solidFill>
                  <a:latin typeface="NewsGotT" pitchFamily="2" charset="0"/>
                </a:rPr>
                <a:t> 2025</a:t>
              </a:r>
            </a:p>
          </p:txBody>
        </p:sp>
        <p:sp>
          <p:nvSpPr>
            <p:cNvPr id="15" name="CaixaDeTexto 14">
              <a:extLst>
                <a:ext uri="{FF2B5EF4-FFF2-40B4-BE49-F238E27FC236}">
                  <a16:creationId xmlns:a16="http://schemas.microsoft.com/office/drawing/2014/main" id="{D5837F5C-1811-6CED-3B5A-9E525183FBC7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892249" y="9403911"/>
              <a:ext cx="18000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000" dirty="0">
                  <a:solidFill>
                    <a:srgbClr val="919191"/>
                  </a:solidFill>
                  <a:latin typeface="NewsGotT" pitchFamily="2" charset="0"/>
                </a:rPr>
                <a:t>UNINA | 2025</a:t>
              </a:r>
            </a:p>
          </p:txBody>
        </p:sp>
        <p:pic>
          <p:nvPicPr>
            <p:cNvPr id="16" name="Picture 2">
              <a:extLst>
                <a:ext uri="{FF2B5EF4-FFF2-40B4-BE49-F238E27FC236}">
                  <a16:creationId xmlns:a16="http://schemas.microsoft.com/office/drawing/2014/main" id="{7D99895C-4268-2240-CF87-A0DE6F2E57A3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6200000">
              <a:off x="7136605" y="8250792"/>
              <a:ext cx="1321991" cy="43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CaixaDeTexto 17">
              <a:extLst>
                <a:ext uri="{FF2B5EF4-FFF2-40B4-BE49-F238E27FC236}">
                  <a16:creationId xmlns:a16="http://schemas.microsoft.com/office/drawing/2014/main" id="{EF214C10-12EE-5373-CB28-1E979E32CFFD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7251194" y="6649962"/>
              <a:ext cx="109158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Author’s</a:t>
              </a:r>
              <a:r>
                <a:rPr lang="pt-PT" sz="1200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dirty="0" err="1">
                  <a:solidFill>
                    <a:srgbClr val="919191"/>
                  </a:solidFill>
                  <a:latin typeface="NewsGotT" pitchFamily="2" charset="0"/>
                </a:rPr>
                <a:t>Name</a:t>
              </a:r>
              <a:endParaRPr lang="pt-PT" sz="1200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sp>
          <p:nvSpPr>
            <p:cNvPr id="19" name="CaixaDeTexto 18">
              <a:extLst>
                <a:ext uri="{FF2B5EF4-FFF2-40B4-BE49-F238E27FC236}">
                  <a16:creationId xmlns:a16="http://schemas.microsoft.com/office/drawing/2014/main" id="{1485CD77-78F7-5A00-6F77-6F6ED89E5172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/>
          </p:nvSpPr>
          <p:spPr>
            <a:xfrm rot="16200000">
              <a:off x="6282199" y="4523949"/>
              <a:ext cx="30295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r>
                <a:rPr lang="pt-PT" sz="1200" b="1" dirty="0">
                  <a:solidFill>
                    <a:srgbClr val="919191"/>
                  </a:solidFill>
                  <a:latin typeface="NewsGotT" pitchFamily="2" charset="0"/>
                </a:rPr>
                <a:t> </a:t>
              </a:r>
              <a:r>
                <a:rPr lang="pt-PT" sz="1200" b="1" dirty="0" err="1">
                  <a:solidFill>
                    <a:srgbClr val="919191"/>
                  </a:solidFill>
                  <a:latin typeface="NewsGotT" pitchFamily="2" charset="0"/>
                </a:rPr>
                <a:t>Title</a:t>
              </a:r>
              <a:endParaRPr lang="pt-PT" sz="1200" b="1" dirty="0">
                <a:solidFill>
                  <a:srgbClr val="919191"/>
                </a:solidFill>
                <a:latin typeface="NewsGotT" pitchFamily="2" charset="0"/>
              </a:endParaRPr>
            </a:p>
          </p:txBody>
        </p:sp>
        <p:grpSp>
          <p:nvGrpSpPr>
            <p:cNvPr id="42" name="Agrupar 41">
              <a:extLst>
                <a:ext uri="{FF2B5EF4-FFF2-40B4-BE49-F238E27FC236}">
                  <a16:creationId xmlns:a16="http://schemas.microsoft.com/office/drawing/2014/main" id="{09B6EF80-85AC-0A4B-27C7-8816AB573056}"/>
                </a:ext>
              </a:extLst>
            </p:cNvPr>
            <p:cNvGrpSpPr>
              <a:grpSpLocks noGrp="1" noUngrp="1" noRot="1" noMove="1" noResize="1"/>
            </p:cNvGrpSpPr>
            <p:nvPr/>
          </p:nvGrpSpPr>
          <p:grpSpPr>
            <a:xfrm>
              <a:off x="744501" y="8948663"/>
              <a:ext cx="6337350" cy="870431"/>
              <a:chOff x="744501" y="8948663"/>
              <a:chExt cx="6337350" cy="870431"/>
            </a:xfrm>
          </p:grpSpPr>
          <p:pic>
            <p:nvPicPr>
              <p:cNvPr id="1032" name="Picture 8">
                <a:extLst>
                  <a:ext uri="{FF2B5EF4-FFF2-40B4-BE49-F238E27FC236}">
                    <a16:creationId xmlns:a16="http://schemas.microsoft.com/office/drawing/2014/main" id="{DA4AAB47-AEEE-BA6D-B823-BBEFD1ED8C02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86841" y="9377962"/>
                <a:ext cx="1296000" cy="38279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4" name="Picture 10">
                <a:extLst>
                  <a:ext uri="{FF2B5EF4-FFF2-40B4-BE49-F238E27FC236}">
                    <a16:creationId xmlns:a16="http://schemas.microsoft.com/office/drawing/2014/main" id="{204ED69B-94FE-0EB1-D3EF-BD10F1E66D54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24301" y="9323128"/>
                <a:ext cx="722584" cy="49246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36" name="Picture 12">
                <a:extLst>
                  <a:ext uri="{FF2B5EF4-FFF2-40B4-BE49-F238E27FC236}">
                    <a16:creationId xmlns:a16="http://schemas.microsoft.com/office/drawing/2014/main" id="{F798A577-8688-CEBC-5267-A8C240E14FBD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2797" y="9405519"/>
                <a:ext cx="1512000" cy="32768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0" name="Imagem 39" descr="Uma imagem com símbolo, texto, captura de ecrã, Tipo de letra&#10;&#10;Descrição gerada automaticamente">
                <a:extLst>
                  <a:ext uri="{FF2B5EF4-FFF2-40B4-BE49-F238E27FC236}">
                    <a16:creationId xmlns:a16="http://schemas.microsoft.com/office/drawing/2014/main" id="{F8DD4895-477F-BF9D-7DF5-DD950AFA4961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 noCrop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6345" y="9319628"/>
                <a:ext cx="648000" cy="499466"/>
              </a:xfrm>
              <a:prstGeom prst="rect">
                <a:avLst/>
              </a:prstGeom>
            </p:spPr>
          </p:pic>
          <p:sp>
            <p:nvSpPr>
              <p:cNvPr id="41" name="CaixaDeTexto 40">
                <a:extLst>
                  <a:ext uri="{FF2B5EF4-FFF2-40B4-BE49-F238E27FC236}">
                    <a16:creationId xmlns:a16="http://schemas.microsoft.com/office/drawing/2014/main" id="{CF421BE4-7424-788E-28E4-B30CC85EE242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744501" y="8948663"/>
                <a:ext cx="6337350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spc="10" dirty="0">
                    <a:solidFill>
                      <a:srgbClr val="919191"/>
                    </a:solidFill>
                    <a:latin typeface="NewsGotT" pitchFamily="2" charset="0"/>
                  </a:rPr>
                  <a:t>The European Master in Advanced Structural Analysis and Design using Composite Materials is a join initiative of: </a:t>
                </a:r>
              </a:p>
            </p:txBody>
          </p:sp>
        </p:grpSp>
        <p:pic>
          <p:nvPicPr>
            <p:cNvPr id="4" name="Picture 4" descr="Luce, Colore e Visione (16 maggio 2018)">
              <a:extLst>
                <a:ext uri="{FF2B5EF4-FFF2-40B4-BE49-F238E27FC236}">
                  <a16:creationId xmlns:a16="http://schemas.microsoft.com/office/drawing/2014/main" id="{12A07154-4B26-D083-4780-403A787C7495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72000" y="187601"/>
              <a:ext cx="1872000" cy="13081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>
              <a:extLst>
                <a:ext uri="{FF2B5EF4-FFF2-40B4-BE49-F238E27FC236}">
                  <a16:creationId xmlns:a16="http://schemas.microsoft.com/office/drawing/2014/main" id="{EF5B1970-AD8B-A025-4355-71D388789671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/>
          </p:nvPicPr>
          <p:blipFill rotWithShape="1"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0165"/>
            <a:stretch/>
          </p:blipFill>
          <p:spPr bwMode="auto">
            <a:xfrm rot="16200000">
              <a:off x="7597596" y="275385"/>
              <a:ext cx="399985" cy="396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" name="Picture 4" descr="A close up of a sign&#10;&#10;AI-generated content may be incorrect.">
            <a:extLst>
              <a:ext uri="{FF2B5EF4-FFF2-40B4-BE49-F238E27FC236}">
                <a16:creationId xmlns:a16="http://schemas.microsoft.com/office/drawing/2014/main" id="{1B3F0813-F5FC-1C0D-CC9F-7F06EF1D6AE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63" t="11916" r="3750" b="8245"/>
          <a:stretch>
            <a:fillRect/>
          </a:stretch>
        </p:blipFill>
        <p:spPr>
          <a:xfrm>
            <a:off x="5544936" y="9405519"/>
            <a:ext cx="1185982" cy="327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103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1919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31387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43</TotalTime>
  <Words>57</Words>
  <Application>Microsoft Macintosh PowerPoint</Application>
  <PresentationFormat>Custom</PresentationFormat>
  <Paragraphs>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NewsGotT</vt:lpstr>
      <vt:lpstr>Tema do Office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Luis Correia</dc:creator>
  <cp:lastModifiedBy>José Manuel Sena Cruz</cp:lastModifiedBy>
  <cp:revision>4</cp:revision>
  <dcterms:created xsi:type="dcterms:W3CDTF">2023-07-04T10:33:28Z</dcterms:created>
  <dcterms:modified xsi:type="dcterms:W3CDTF">2025-08-04T16:20:04Z</dcterms:modified>
</cp:coreProperties>
</file>